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4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Desarrollo de Aplicación Sudoku con Java y Swing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Aplicación completa con interfaz gráfica y modo consola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Implementación de algoritmos de generación de tableros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Validación de entradas según reglas oficiales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132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Desarrollado con Java Swing GUI API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604825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2FF147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91394" y="6180892"/>
            <a:ext cx="14049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</a:t>
            </a:r>
            <a:endParaRPr lang="en-US" sz="750" dirty="0"/>
          </a:p>
        </p:txBody>
      </p:sp>
      <p:sp>
        <p:nvSpPr>
          <p:cNvPr id="10" name="Text 7"/>
          <p:cNvSpPr/>
          <p:nvPr/>
        </p:nvSpPr>
        <p:spPr>
          <a:xfrm>
            <a:off x="6756440" y="6031349"/>
            <a:ext cx="21264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por ruben ojeda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60100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Objetivos del Proyecto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Experiencia intuitiva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30257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Jugabilidad fluida y amigable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3015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Validación de entradas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35425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según reglas oficiales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3093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Generación de tableros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31037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Múltiples niveles de dificultad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56565B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2423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Doble interfaz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24230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Modo gráfico y consola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579096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Funcionalidades Principales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Java Swing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Componentes visuales interactivos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433995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Generación algorítmica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Tableros únicos matemáticamente válidos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Niveles de dificultad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Fácil, medio, difícil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60842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Validación en tiempo real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Retroalimentación inmediata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629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Arquitectura del Sistema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Lógica de generación y validación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gráfica Swing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Controlador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de interacciones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2781"/>
            <a:ext cx="6564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Implementación Técnica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1721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761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 Recursivo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6657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Generación eficiente de soluciones válidas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Backtracking para resolución de conflictos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341721"/>
            <a:ext cx="3664863" cy="2546985"/>
          </a:xfrm>
          <a:prstGeom prst="roundRect">
            <a:avLst>
              <a:gd name="adj" fmla="val 374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901" y="2576155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Validación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066574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de filas, columnas y cuadrantes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39284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Comprobación instantánea de entradas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15520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Componentes Swing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JFrame para ventana principal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28224" y="6339364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JPanel para celdas del tablero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0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Interfaz Gráfica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249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Tablero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Grid 9x9 con celdas interactivas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4249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Panel de Control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Botones de funcionalidad intuitivos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4249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96188"/>
            <a:ext cx="2925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Validación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Retroalimentación visual por colores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5281"/>
            <a:ext cx="72488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Características Adicionales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4387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338882"/>
            <a:ext cx="33648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Algoritmo de generación mejorado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6183630"/>
            <a:ext cx="3364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Usamos la lógica para facilitar la creación de tableros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93" y="524387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29682" y="5338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Sistema de ayuda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029682" y="5829300"/>
            <a:ext cx="3364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Visualización de posibilidades por celda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24387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71785" y="5338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Doble interfaz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471785" y="5829300"/>
            <a:ext cx="33648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Interfaz tanto en consola como en JavaSwing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Conclusiones y Futuro Desarrollo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0783"/>
            <a:ext cx="30480" cy="508563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69069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4932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Aplicación Actual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01906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Cumplimiento total de objetivos básicos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07550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387810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Próxima Versión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40388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Nuevas funcionalidades y dificultad personalizada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4603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26292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Expansión Futura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78870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Rankings + Contador de fallos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84514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8860" y="664773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Versión Avanzada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1735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Algoritmos optimizados de generación (mejores)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2025-05-26T23:07:26Z</dcterms:created>
  <dcterms:modified xsi:type="dcterms:W3CDTF">2025-05-26T23:07:26Z</dcterms:modified>
</cp:coreProperties>
</file>